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279E45-E995-42A7-8794-CF9AAB5A4D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Dwarf</a:t>
            </a:r>
            <a:r>
              <a:rPr lang="nl-NL" dirty="0"/>
              <a:t> </a:t>
            </a:r>
            <a:r>
              <a:rPr lang="nl-NL" dirty="0" err="1"/>
              <a:t>dungeon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3AD65D1-663A-44EA-B585-64C1B39F9D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by</a:t>
            </a:r>
            <a:r>
              <a:rPr lang="nl-NL" dirty="0"/>
              <a:t> mijs, </a:t>
            </a:r>
            <a:r>
              <a:rPr lang="nl-NL" dirty="0" err="1"/>
              <a:t>lajos</a:t>
            </a:r>
            <a:r>
              <a:rPr lang="nl-NL" dirty="0"/>
              <a:t>, wouter, </a:t>
            </a:r>
            <a:r>
              <a:rPr lang="nl-NL" dirty="0" err="1"/>
              <a:t>vera</a:t>
            </a:r>
            <a:r>
              <a:rPr lang="nl-NL" dirty="0"/>
              <a:t>, </a:t>
            </a:r>
            <a:r>
              <a:rPr lang="nl-NL" dirty="0" err="1"/>
              <a:t>dominic</a:t>
            </a:r>
            <a:r>
              <a:rPr lang="nl-NL" dirty="0"/>
              <a:t>, </a:t>
            </a:r>
            <a:r>
              <a:rPr lang="nl-NL" dirty="0" err="1"/>
              <a:t>lucas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9848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E1B4E-A334-4D30-BA3B-F6A19D229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 err="1"/>
              <a:t>Consept</a:t>
            </a:r>
            <a:r>
              <a:rPr lang="en-US" sz="2800" dirty="0"/>
              <a:t> 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C2E5EA3-0D63-435B-BB2D-64AD02A37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Diablo 3 </a:t>
            </a:r>
          </a:p>
          <a:p>
            <a:r>
              <a:rPr lang="en-US" dirty="0"/>
              <a:t>Dwarfs</a:t>
            </a:r>
          </a:p>
          <a:p>
            <a:r>
              <a:rPr lang="en-US" dirty="0"/>
              <a:t>Spiders </a:t>
            </a:r>
          </a:p>
          <a:p>
            <a:r>
              <a:rPr lang="en-US" dirty="0" err="1"/>
              <a:t>Dungoen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Gerelateerde afbeelding">
            <a:extLst>
              <a:ext uri="{FF2B5EF4-FFF2-40B4-BE49-F238E27FC236}">
                <a16:creationId xmlns:a16="http://schemas.microsoft.com/office/drawing/2014/main" id="{92B2A36E-F021-4CDF-BCB4-31D9E62EC6C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6" b="-3"/>
          <a:stretch/>
        </p:blipFill>
        <p:spPr bwMode="auto">
          <a:xfrm>
            <a:off x="4630994" y="645106"/>
            <a:ext cx="6916633" cy="5247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71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ED719-4887-4148-99D3-7DE896E8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nl-NL"/>
              <a:t>Style guide</a:t>
            </a:r>
          </a:p>
        </p:txBody>
      </p:sp>
      <p:pic>
        <p:nvPicPr>
          <p:cNvPr id="9" name="Tijdelijke aanduiding voor inhoud 5">
            <a:extLst>
              <a:ext uri="{FF2B5EF4-FFF2-40B4-BE49-F238E27FC236}">
                <a16:creationId xmlns:a16="http://schemas.microsoft.com/office/drawing/2014/main" id="{9F3C60F0-D6B0-484A-BCD0-4DD264CAC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042" y="881676"/>
            <a:ext cx="3416888" cy="1785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428F1B-586F-489F-8378-F955DD036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774425"/>
            <a:ext cx="6132446" cy="3288445"/>
          </a:xfrm>
        </p:spPr>
        <p:txBody>
          <a:bodyPr>
            <a:normAutofit/>
          </a:bodyPr>
          <a:lstStyle/>
          <a:p>
            <a:r>
              <a:rPr lang="en-US"/>
              <a:t>Texters </a:t>
            </a:r>
          </a:p>
          <a:p>
            <a:r>
              <a:rPr lang="en-US"/>
              <a:t>Objects </a:t>
            </a:r>
          </a:p>
          <a:p>
            <a:r>
              <a:rPr lang="en-US"/>
              <a:t>Enemies</a:t>
            </a:r>
          </a:p>
          <a:p>
            <a:r>
              <a:rPr lang="en-US"/>
              <a:t>Character</a:t>
            </a:r>
          </a:p>
          <a:p>
            <a:r>
              <a:rPr lang="en-US"/>
              <a:t>UI</a:t>
            </a:r>
          </a:p>
          <a:p>
            <a:r>
              <a:rPr lang="en-US" err="1"/>
              <a:t>Wapons</a:t>
            </a:r>
            <a:endParaRPr lang="en-US"/>
          </a:p>
        </p:txBody>
      </p:sp>
      <p:pic>
        <p:nvPicPr>
          <p:cNvPr id="3076" name="Picture 4" descr="https://lh5.googleusercontent.com/BWfyGhx_JgUWk2TAFWT-x0215qhNTN0F33lpl6fmmIOOto7V4Dp5Y2J3b3sIWkOCi_uXzQRtbHuD1aI4n0ARl_-Q23MU-m2XCwNAI0GH17-ZCvFgQ0SEMLptRwAfHzaf7wuzPk7C">
            <a:extLst>
              <a:ext uri="{FF2B5EF4-FFF2-40B4-BE49-F238E27FC236}">
                <a16:creationId xmlns:a16="http://schemas.microsoft.com/office/drawing/2014/main" id="{7E34E42F-27AE-4F44-AE23-8F02A9011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042" y="2918297"/>
            <a:ext cx="3416888" cy="2571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3.googleusercontent.com/1mn_Z4DhG55QDmC5SW86siCh0HQ-aWvRtQsLlpAQVKw3sikWoPvCfkLtILjTSWLXWl2PWGNeFvOOtmVet4siP5ksuQWJHhKVGszdXlLwyul4msZDN_Sb47kUtmZwa7aECsOA26MC">
            <a:extLst>
              <a:ext uri="{FF2B5EF4-FFF2-40B4-BE49-F238E27FC236}">
                <a16:creationId xmlns:a16="http://schemas.microsoft.com/office/drawing/2014/main" id="{9323215E-0BF1-45FF-B0F4-B283A68C6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334" y="2207373"/>
            <a:ext cx="3551577" cy="1996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232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CC601C-A222-4F90-B2B0-F0A03976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gdd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22BCFCA-47AF-49DF-8ACE-F30B62260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0465" y="2666999"/>
            <a:ext cx="5122606" cy="321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Polycount</a:t>
            </a:r>
            <a:endParaRPr lang="en-US" sz="1200" b="1"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character    max poly 6K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enemies      max poly 4K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weapons     max poly 2k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 err="1"/>
              <a:t>infirement</a:t>
            </a:r>
            <a:r>
              <a:rPr lang="en-US" sz="1200" dirty="0"/>
              <a:t>    max poly 1k</a:t>
            </a:r>
          </a:p>
          <a:p>
            <a:pPr>
              <a:lnSpc>
                <a:spcPct val="90000"/>
              </a:lnSpc>
            </a:pP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Texture resolution</a:t>
            </a:r>
            <a:endParaRPr lang="en-US" sz="1200" b="1"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character  max resolution 2k   target 1k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enemies   max resolution 2k  target 1k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weapons   max resolution 1k  target 512k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 err="1"/>
              <a:t>infirement</a:t>
            </a:r>
            <a:r>
              <a:rPr lang="en-US" sz="1200" dirty="0"/>
              <a:t>  max resolution 1k  target 512k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F573A0A-484A-4F4C-A162-2B7BBC75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3026" y="645106"/>
            <a:ext cx="4171958" cy="5247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626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3B27E7-B023-4D5B-AFBF-3797EE1F9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schedule end skrum</a:t>
            </a:r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97A794D-3009-4C6B-8F73-24C29B04B3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622" y="2562964"/>
            <a:ext cx="5832609" cy="28797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1C25FF7A-1144-420D-8B76-50BE4D783C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7062" y="2514600"/>
            <a:ext cx="6107316" cy="2879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83519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ster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</Words>
  <Application>Microsoft Office PowerPoint</Application>
  <PresentationFormat>Breedbeeld</PresentationFormat>
  <Paragraphs>26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Raster</vt:lpstr>
      <vt:lpstr>Dwarf dungeon</vt:lpstr>
      <vt:lpstr>Consept </vt:lpstr>
      <vt:lpstr>Style guide</vt:lpstr>
      <vt:lpstr>gdd</vt:lpstr>
      <vt:lpstr>schedule end skrum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Dwarf dungeon</dc:title>
  <dc:creator>mijs</dc:creator>
  <cp:lastModifiedBy>mijs</cp:lastModifiedBy>
  <cp:revision>2</cp:revision>
  <dcterms:created xsi:type="dcterms:W3CDTF">2018-09-13T07:56:19Z</dcterms:created>
  <dcterms:modified xsi:type="dcterms:W3CDTF">2018-09-13T07:58:13Z</dcterms:modified>
</cp:coreProperties>
</file>